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7" r:id="rId3"/>
    <p:sldId id="290" r:id="rId4"/>
    <p:sldId id="285" r:id="rId5"/>
    <p:sldId id="286" r:id="rId6"/>
    <p:sldId id="287" r:id="rId7"/>
    <p:sldId id="288" r:id="rId8"/>
    <p:sldId id="291" r:id="rId9"/>
    <p:sldId id="292" r:id="rId10"/>
    <p:sldId id="273" r:id="rId11"/>
    <p:sldId id="289" r:id="rId12"/>
    <p:sldId id="258" r:id="rId13"/>
    <p:sldId id="284" r:id="rId14"/>
    <p:sldId id="277" r:id="rId15"/>
    <p:sldId id="293" r:id="rId16"/>
    <p:sldId id="267" r:id="rId17"/>
    <p:sldId id="294" r:id="rId18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C0D0A1-3A3B-42A0-B350-38A8D657B43F}" v="9" dt="2020-09-04T11:03:48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Burgess" userId="ef81d1bf-3d56-41a5-abde-59c4b1cd98f0" providerId="ADAL" clId="{33C0D0A1-3A3B-42A0-B350-38A8D657B43F}"/>
    <pc:docChg chg="undo redo custSel addSld delSld modSld sldOrd modNotesMaster">
      <pc:chgData name="Simon Burgess" userId="ef81d1bf-3d56-41a5-abde-59c4b1cd98f0" providerId="ADAL" clId="{33C0D0A1-3A3B-42A0-B350-38A8D657B43F}" dt="2020-09-08T13:17:20.432" v="3193" actId="20577"/>
      <pc:docMkLst>
        <pc:docMk/>
      </pc:docMkLst>
      <pc:sldChg chg="del">
        <pc:chgData name="Simon Burgess" userId="ef81d1bf-3d56-41a5-abde-59c4b1cd98f0" providerId="ADAL" clId="{33C0D0A1-3A3B-42A0-B350-38A8D657B43F}" dt="2020-09-02T10:17:13.810" v="0" actId="47"/>
        <pc:sldMkLst>
          <pc:docMk/>
          <pc:sldMk cId="3880800917" sldId="256"/>
        </pc:sldMkLst>
      </pc:sldChg>
      <pc:sldChg chg="addSp delSp modSp mod ord">
        <pc:chgData name="Simon Burgess" userId="ef81d1bf-3d56-41a5-abde-59c4b1cd98f0" providerId="ADAL" clId="{33C0D0A1-3A3B-42A0-B350-38A8D657B43F}" dt="2020-09-02T14:22:46.082" v="517" actId="6549"/>
        <pc:sldMkLst>
          <pc:docMk/>
          <pc:sldMk cId="1047860789" sldId="257"/>
        </pc:sldMkLst>
        <pc:spChg chg="add del mod">
          <ac:chgData name="Simon Burgess" userId="ef81d1bf-3d56-41a5-abde-59c4b1cd98f0" providerId="ADAL" clId="{33C0D0A1-3A3B-42A0-B350-38A8D657B43F}" dt="2020-09-02T14:20:58.239" v="457" actId="20577"/>
          <ac:spMkLst>
            <pc:docMk/>
            <pc:sldMk cId="1047860789" sldId="257"/>
            <ac:spMk id="2" creationId="{00000000-0000-0000-0000-000000000000}"/>
          </ac:spMkLst>
        </pc:spChg>
        <pc:spChg chg="mod">
          <ac:chgData name="Simon Burgess" userId="ef81d1bf-3d56-41a5-abde-59c4b1cd98f0" providerId="ADAL" clId="{33C0D0A1-3A3B-42A0-B350-38A8D657B43F}" dt="2020-09-02T14:22:46.082" v="517" actId="6549"/>
          <ac:spMkLst>
            <pc:docMk/>
            <pc:sldMk cId="1047860789" sldId="257"/>
            <ac:spMk id="3" creationId="{00000000-0000-0000-0000-000000000000}"/>
          </ac:spMkLst>
        </pc:spChg>
        <pc:spChg chg="add del mod">
          <ac:chgData name="Simon Burgess" userId="ef81d1bf-3d56-41a5-abde-59c4b1cd98f0" providerId="ADAL" clId="{33C0D0A1-3A3B-42A0-B350-38A8D657B43F}" dt="2020-09-02T14:20:50.321" v="453" actId="478"/>
          <ac:spMkLst>
            <pc:docMk/>
            <pc:sldMk cId="1047860789" sldId="257"/>
            <ac:spMk id="8" creationId="{6D7EE905-4C6F-444C-B61E-18037FE38C92}"/>
          </ac:spMkLst>
        </pc:spChg>
      </pc:sldChg>
      <pc:sldChg chg="modSp new mod">
        <pc:chgData name="Simon Burgess" userId="ef81d1bf-3d56-41a5-abde-59c4b1cd98f0" providerId="ADAL" clId="{33C0D0A1-3A3B-42A0-B350-38A8D657B43F}" dt="2020-09-04T11:57:39.629" v="3182" actId="6549"/>
        <pc:sldMkLst>
          <pc:docMk/>
          <pc:sldMk cId="2135333152" sldId="258"/>
        </pc:sldMkLst>
        <pc:spChg chg="mod">
          <ac:chgData name="Simon Burgess" userId="ef81d1bf-3d56-41a5-abde-59c4b1cd98f0" providerId="ADAL" clId="{33C0D0A1-3A3B-42A0-B350-38A8D657B43F}" dt="2020-09-04T11:30:54.835" v="2256"/>
          <ac:spMkLst>
            <pc:docMk/>
            <pc:sldMk cId="2135333152" sldId="258"/>
            <ac:spMk id="2" creationId="{F724CB15-E38F-4A94-963C-07126A00B9B7}"/>
          </ac:spMkLst>
        </pc:spChg>
        <pc:spChg chg="mod">
          <ac:chgData name="Simon Burgess" userId="ef81d1bf-3d56-41a5-abde-59c4b1cd98f0" providerId="ADAL" clId="{33C0D0A1-3A3B-42A0-B350-38A8D657B43F}" dt="2020-09-04T11:57:39.629" v="3182" actId="6549"/>
          <ac:spMkLst>
            <pc:docMk/>
            <pc:sldMk cId="2135333152" sldId="258"/>
            <ac:spMk id="3" creationId="{E4AC4BE5-78F2-4756-AD3E-12CBFD322E7B}"/>
          </ac:spMkLst>
        </pc:spChg>
      </pc:sldChg>
      <pc:sldChg chg="modSp add del mod">
        <pc:chgData name="Simon Burgess" userId="ef81d1bf-3d56-41a5-abde-59c4b1cd98f0" providerId="ADAL" clId="{33C0D0A1-3A3B-42A0-B350-38A8D657B43F}" dt="2020-09-04T11:05:09.068" v="1678" actId="47"/>
        <pc:sldMkLst>
          <pc:docMk/>
          <pc:sldMk cId="2840431996" sldId="262"/>
        </pc:sldMkLst>
        <pc:spChg chg="mod">
          <ac:chgData name="Simon Burgess" userId="ef81d1bf-3d56-41a5-abde-59c4b1cd98f0" providerId="ADAL" clId="{33C0D0A1-3A3B-42A0-B350-38A8D657B43F}" dt="2020-09-02T10:42:00.529" v="309" actId="6549"/>
          <ac:spMkLst>
            <pc:docMk/>
            <pc:sldMk cId="2840431996" sldId="262"/>
            <ac:spMk id="3" creationId="{9A026C68-0710-4822-A39A-CE68382D922E}"/>
          </ac:spMkLst>
        </pc:spChg>
      </pc:sldChg>
      <pc:sldChg chg="modSp add del mod">
        <pc:chgData name="Simon Burgess" userId="ef81d1bf-3d56-41a5-abde-59c4b1cd98f0" providerId="ADAL" clId="{33C0D0A1-3A3B-42A0-B350-38A8D657B43F}" dt="2020-09-04T11:48:05.068" v="2780" actId="47"/>
        <pc:sldMkLst>
          <pc:docMk/>
          <pc:sldMk cId="941898186" sldId="265"/>
        </pc:sldMkLst>
        <pc:spChg chg="mod">
          <ac:chgData name="Simon Burgess" userId="ef81d1bf-3d56-41a5-abde-59c4b1cd98f0" providerId="ADAL" clId="{33C0D0A1-3A3B-42A0-B350-38A8D657B43F}" dt="2020-09-02T10:42:18.079" v="326" actId="27636"/>
          <ac:spMkLst>
            <pc:docMk/>
            <pc:sldMk cId="941898186" sldId="265"/>
            <ac:spMk id="3" creationId="{25C4FE16-6F09-47FF-A449-ECC6864E8CB6}"/>
          </ac:spMkLst>
        </pc:spChg>
      </pc:sldChg>
      <pc:sldChg chg="modSp add mod">
        <pc:chgData name="Simon Burgess" userId="ef81d1bf-3d56-41a5-abde-59c4b1cd98f0" providerId="ADAL" clId="{33C0D0A1-3A3B-42A0-B350-38A8D657B43F}" dt="2020-09-04T11:49:22.942" v="2875" actId="20577"/>
        <pc:sldMkLst>
          <pc:docMk/>
          <pc:sldMk cId="878990018" sldId="267"/>
        </pc:sldMkLst>
        <pc:spChg chg="mod">
          <ac:chgData name="Simon Burgess" userId="ef81d1bf-3d56-41a5-abde-59c4b1cd98f0" providerId="ADAL" clId="{33C0D0A1-3A3B-42A0-B350-38A8D657B43F}" dt="2020-09-04T11:49:22.942" v="2875" actId="20577"/>
          <ac:spMkLst>
            <pc:docMk/>
            <pc:sldMk cId="878990018" sldId="267"/>
            <ac:spMk id="3" creationId="{7B1113CC-ABAD-483D-9374-6BC135EB15DB}"/>
          </ac:spMkLst>
        </pc:spChg>
      </pc:sldChg>
      <pc:sldChg chg="modSp add del mod">
        <pc:chgData name="Simon Burgess" userId="ef81d1bf-3d56-41a5-abde-59c4b1cd98f0" providerId="ADAL" clId="{33C0D0A1-3A3B-42A0-B350-38A8D657B43F}" dt="2020-09-04T11:16:16.719" v="1883" actId="47"/>
        <pc:sldMkLst>
          <pc:docMk/>
          <pc:sldMk cId="2986260806" sldId="271"/>
        </pc:sldMkLst>
        <pc:spChg chg="mod">
          <ac:chgData name="Simon Burgess" userId="ef81d1bf-3d56-41a5-abde-59c4b1cd98f0" providerId="ADAL" clId="{33C0D0A1-3A3B-42A0-B350-38A8D657B43F}" dt="2020-09-02T10:42:05.694" v="315" actId="27636"/>
          <ac:spMkLst>
            <pc:docMk/>
            <pc:sldMk cId="2986260806" sldId="271"/>
            <ac:spMk id="3" creationId="{B36B5735-EAEE-4973-A91D-3C10CF8E8F8A}"/>
          </ac:spMkLst>
        </pc:spChg>
      </pc:sldChg>
      <pc:sldChg chg="modSp add del mod">
        <pc:chgData name="Simon Burgess" userId="ef81d1bf-3d56-41a5-abde-59c4b1cd98f0" providerId="ADAL" clId="{33C0D0A1-3A3B-42A0-B350-38A8D657B43F}" dt="2020-09-04T11:16:24.921" v="1884" actId="47"/>
        <pc:sldMkLst>
          <pc:docMk/>
          <pc:sldMk cId="5345181" sldId="272"/>
        </pc:sldMkLst>
        <pc:spChg chg="mod">
          <ac:chgData name="Simon Burgess" userId="ef81d1bf-3d56-41a5-abde-59c4b1cd98f0" providerId="ADAL" clId="{33C0D0A1-3A3B-42A0-B350-38A8D657B43F}" dt="2020-09-02T10:42:11.097" v="320" actId="27636"/>
          <ac:spMkLst>
            <pc:docMk/>
            <pc:sldMk cId="5345181" sldId="272"/>
            <ac:spMk id="3" creationId="{29C2AEDE-529C-43BD-80AA-771E84EB121E}"/>
          </ac:spMkLst>
        </pc:spChg>
      </pc:sldChg>
      <pc:sldChg chg="add ord">
        <pc:chgData name="Simon Burgess" userId="ef81d1bf-3d56-41a5-abde-59c4b1cd98f0" providerId="ADAL" clId="{33C0D0A1-3A3B-42A0-B350-38A8D657B43F}" dt="2020-09-04T11:16:33.435" v="1886"/>
        <pc:sldMkLst>
          <pc:docMk/>
          <pc:sldMk cId="4253622941" sldId="273"/>
        </pc:sldMkLst>
      </pc:sldChg>
      <pc:sldChg chg="modSp new mod">
        <pc:chgData name="Simon Burgess" userId="ef81d1bf-3d56-41a5-abde-59c4b1cd98f0" providerId="ADAL" clId="{33C0D0A1-3A3B-42A0-B350-38A8D657B43F}" dt="2020-09-08T13:17:20.432" v="3193" actId="20577"/>
        <pc:sldMkLst>
          <pc:docMk/>
          <pc:sldMk cId="2652258005" sldId="274"/>
        </pc:sldMkLst>
        <pc:spChg chg="mod">
          <ac:chgData name="Simon Burgess" userId="ef81d1bf-3d56-41a5-abde-59c4b1cd98f0" providerId="ADAL" clId="{33C0D0A1-3A3B-42A0-B350-38A8D657B43F}" dt="2020-09-02T14:20:15.006" v="448" actId="122"/>
          <ac:spMkLst>
            <pc:docMk/>
            <pc:sldMk cId="2652258005" sldId="274"/>
            <ac:spMk id="2" creationId="{8411B41E-A310-4A5D-B457-11DD5CCBA796}"/>
          </ac:spMkLst>
        </pc:spChg>
        <pc:spChg chg="mod">
          <ac:chgData name="Simon Burgess" userId="ef81d1bf-3d56-41a5-abde-59c4b1cd98f0" providerId="ADAL" clId="{33C0D0A1-3A3B-42A0-B350-38A8D657B43F}" dt="2020-09-08T13:17:20.432" v="3193" actId="20577"/>
          <ac:spMkLst>
            <pc:docMk/>
            <pc:sldMk cId="2652258005" sldId="274"/>
            <ac:spMk id="3" creationId="{E070BED8-4B42-41B4-8450-0B860F6E5845}"/>
          </ac:spMkLst>
        </pc:spChg>
      </pc:sldChg>
      <pc:sldChg chg="modSp add del mod">
        <pc:chgData name="Simon Burgess" userId="ef81d1bf-3d56-41a5-abde-59c4b1cd98f0" providerId="ADAL" clId="{33C0D0A1-3A3B-42A0-B350-38A8D657B43F}" dt="2020-09-04T11:52:05.093" v="3126" actId="47"/>
        <pc:sldMkLst>
          <pc:docMk/>
          <pc:sldMk cId="651521667" sldId="275"/>
        </pc:sldMkLst>
        <pc:spChg chg="mod">
          <ac:chgData name="Simon Burgess" userId="ef81d1bf-3d56-41a5-abde-59c4b1cd98f0" providerId="ADAL" clId="{33C0D0A1-3A3B-42A0-B350-38A8D657B43F}" dt="2020-09-04T11:45:59.157" v="2662"/>
          <ac:spMkLst>
            <pc:docMk/>
            <pc:sldMk cId="651521667" sldId="275"/>
            <ac:spMk id="3" creationId="{00000000-0000-0000-0000-000000000000}"/>
          </ac:spMkLst>
        </pc:spChg>
      </pc:sldChg>
      <pc:sldChg chg="modSp new del mod">
        <pc:chgData name="Simon Burgess" userId="ef81d1bf-3d56-41a5-abde-59c4b1cd98f0" providerId="ADAL" clId="{33C0D0A1-3A3B-42A0-B350-38A8D657B43F}" dt="2020-09-04T11:33:37.938" v="2312" actId="47"/>
        <pc:sldMkLst>
          <pc:docMk/>
          <pc:sldMk cId="3540657925" sldId="276"/>
        </pc:sldMkLst>
        <pc:spChg chg="mod">
          <ac:chgData name="Simon Burgess" userId="ef81d1bf-3d56-41a5-abde-59c4b1cd98f0" providerId="ADAL" clId="{33C0D0A1-3A3B-42A0-B350-38A8D657B43F}" dt="2020-09-02T14:48:31.129" v="520" actId="27636"/>
          <ac:spMkLst>
            <pc:docMk/>
            <pc:sldMk cId="3540657925" sldId="276"/>
            <ac:spMk id="3" creationId="{B7F21EAB-2E0E-4C40-97EC-9C5769F01BBE}"/>
          </ac:spMkLst>
        </pc:spChg>
      </pc:sldChg>
      <pc:sldChg chg="modSp new mod ord">
        <pc:chgData name="Simon Burgess" userId="ef81d1bf-3d56-41a5-abde-59c4b1cd98f0" providerId="ADAL" clId="{33C0D0A1-3A3B-42A0-B350-38A8D657B43F}" dt="2020-09-04T11:58:00.140" v="3184" actId="2711"/>
        <pc:sldMkLst>
          <pc:docMk/>
          <pc:sldMk cId="4070719174" sldId="277"/>
        </pc:sldMkLst>
        <pc:spChg chg="mod">
          <ac:chgData name="Simon Burgess" userId="ef81d1bf-3d56-41a5-abde-59c4b1cd98f0" providerId="ADAL" clId="{33C0D0A1-3A3B-42A0-B350-38A8D657B43F}" dt="2020-09-04T11:40:07.392" v="2511"/>
          <ac:spMkLst>
            <pc:docMk/>
            <pc:sldMk cId="4070719174" sldId="277"/>
            <ac:spMk id="2" creationId="{3E39C10B-FAEE-4283-9B2D-9C4EB4F94545}"/>
          </ac:spMkLst>
        </pc:spChg>
        <pc:spChg chg="mod">
          <ac:chgData name="Simon Burgess" userId="ef81d1bf-3d56-41a5-abde-59c4b1cd98f0" providerId="ADAL" clId="{33C0D0A1-3A3B-42A0-B350-38A8D657B43F}" dt="2020-09-04T11:58:00.140" v="3184" actId="2711"/>
          <ac:spMkLst>
            <pc:docMk/>
            <pc:sldMk cId="4070719174" sldId="277"/>
            <ac:spMk id="3" creationId="{4540B06D-8464-4DC5-A749-C7958E067562}"/>
          </ac:spMkLst>
        </pc:spChg>
      </pc:sldChg>
      <pc:sldChg chg="modSp new del mod">
        <pc:chgData name="Simon Burgess" userId="ef81d1bf-3d56-41a5-abde-59c4b1cd98f0" providerId="ADAL" clId="{33C0D0A1-3A3B-42A0-B350-38A8D657B43F}" dt="2020-09-04T11:18:50.994" v="1916" actId="47"/>
        <pc:sldMkLst>
          <pc:docMk/>
          <pc:sldMk cId="1917545173" sldId="278"/>
        </pc:sldMkLst>
        <pc:spChg chg="mod">
          <ac:chgData name="Simon Burgess" userId="ef81d1bf-3d56-41a5-abde-59c4b1cd98f0" providerId="ADAL" clId="{33C0D0A1-3A3B-42A0-B350-38A8D657B43F}" dt="2020-09-02T14:48:59.358" v="526" actId="27636"/>
          <ac:spMkLst>
            <pc:docMk/>
            <pc:sldMk cId="1917545173" sldId="278"/>
            <ac:spMk id="3" creationId="{79B53D8D-C1DF-42CC-9F32-9952787961C3}"/>
          </ac:spMkLst>
        </pc:spChg>
      </pc:sldChg>
      <pc:sldChg chg="modSp new del mod ord">
        <pc:chgData name="Simon Burgess" userId="ef81d1bf-3d56-41a5-abde-59c4b1cd98f0" providerId="ADAL" clId="{33C0D0A1-3A3B-42A0-B350-38A8D657B43F}" dt="2020-09-04T11:35:42.973" v="2366" actId="47"/>
        <pc:sldMkLst>
          <pc:docMk/>
          <pc:sldMk cId="478220948" sldId="279"/>
        </pc:sldMkLst>
        <pc:spChg chg="mod">
          <ac:chgData name="Simon Burgess" userId="ef81d1bf-3d56-41a5-abde-59c4b1cd98f0" providerId="ADAL" clId="{33C0D0A1-3A3B-42A0-B350-38A8D657B43F}" dt="2020-09-04T11:35:02.988" v="2339" actId="20577"/>
          <ac:spMkLst>
            <pc:docMk/>
            <pc:sldMk cId="478220948" sldId="279"/>
            <ac:spMk id="3" creationId="{F9A9DE39-F325-4B27-B98F-1D98A7F88E91}"/>
          </ac:spMkLst>
        </pc:spChg>
      </pc:sldChg>
      <pc:sldChg chg="modSp new del mod ord">
        <pc:chgData name="Simon Burgess" userId="ef81d1bf-3d56-41a5-abde-59c4b1cd98f0" providerId="ADAL" clId="{33C0D0A1-3A3B-42A0-B350-38A8D657B43F}" dt="2020-09-04T11:39:56.283" v="2510" actId="47"/>
        <pc:sldMkLst>
          <pc:docMk/>
          <pc:sldMk cId="2043486675" sldId="280"/>
        </pc:sldMkLst>
        <pc:spChg chg="mod">
          <ac:chgData name="Simon Burgess" userId="ef81d1bf-3d56-41a5-abde-59c4b1cd98f0" providerId="ADAL" clId="{33C0D0A1-3A3B-42A0-B350-38A8D657B43F}" dt="2020-09-02T14:50:36.524" v="531" actId="27636"/>
          <ac:spMkLst>
            <pc:docMk/>
            <pc:sldMk cId="2043486675" sldId="280"/>
            <ac:spMk id="3" creationId="{FA54C51E-5FF6-4CE7-B09F-CF130FE8F865}"/>
          </ac:spMkLst>
        </pc:spChg>
      </pc:sldChg>
      <pc:sldChg chg="modSp new del mod">
        <pc:chgData name="Simon Burgess" userId="ef81d1bf-3d56-41a5-abde-59c4b1cd98f0" providerId="ADAL" clId="{33C0D0A1-3A3B-42A0-B350-38A8D657B43F}" dt="2020-09-04T11:34:09.590" v="2319" actId="47"/>
        <pc:sldMkLst>
          <pc:docMk/>
          <pc:sldMk cId="3089281226" sldId="281"/>
        </pc:sldMkLst>
        <pc:spChg chg="mod">
          <ac:chgData name="Simon Burgess" userId="ef81d1bf-3d56-41a5-abde-59c4b1cd98f0" providerId="ADAL" clId="{33C0D0A1-3A3B-42A0-B350-38A8D657B43F}" dt="2020-09-02T14:51:38.324" v="533"/>
          <ac:spMkLst>
            <pc:docMk/>
            <pc:sldMk cId="3089281226" sldId="281"/>
            <ac:spMk id="3" creationId="{F71E393E-49B4-41F1-9172-B9FF95495962}"/>
          </ac:spMkLst>
        </pc:spChg>
      </pc:sldChg>
      <pc:sldChg chg="modSp new del mod">
        <pc:chgData name="Simon Burgess" userId="ef81d1bf-3d56-41a5-abde-59c4b1cd98f0" providerId="ADAL" clId="{33C0D0A1-3A3B-42A0-B350-38A8D657B43F}" dt="2020-09-04T11:34:12.467" v="2320" actId="47"/>
        <pc:sldMkLst>
          <pc:docMk/>
          <pc:sldMk cId="942826272" sldId="282"/>
        </pc:sldMkLst>
        <pc:spChg chg="mod">
          <ac:chgData name="Simon Burgess" userId="ef81d1bf-3d56-41a5-abde-59c4b1cd98f0" providerId="ADAL" clId="{33C0D0A1-3A3B-42A0-B350-38A8D657B43F}" dt="2020-09-02T14:52:14.560" v="536" actId="27636"/>
          <ac:spMkLst>
            <pc:docMk/>
            <pc:sldMk cId="942826272" sldId="282"/>
            <ac:spMk id="3" creationId="{DA85CCD5-A67D-44BB-8606-FF27264EF351}"/>
          </ac:spMkLst>
        </pc:spChg>
      </pc:sldChg>
      <pc:sldChg chg="addSp delSp modSp new del mod">
        <pc:chgData name="Simon Burgess" userId="ef81d1bf-3d56-41a5-abde-59c4b1cd98f0" providerId="ADAL" clId="{33C0D0A1-3A3B-42A0-B350-38A8D657B43F}" dt="2020-09-04T11:34:16.988" v="2321" actId="47"/>
        <pc:sldMkLst>
          <pc:docMk/>
          <pc:sldMk cId="365129933" sldId="283"/>
        </pc:sldMkLst>
        <pc:spChg chg="mod">
          <ac:chgData name="Simon Burgess" userId="ef81d1bf-3d56-41a5-abde-59c4b1cd98f0" providerId="ADAL" clId="{33C0D0A1-3A3B-42A0-B350-38A8D657B43F}" dt="2020-09-02T14:52:40.945" v="541" actId="27636"/>
          <ac:spMkLst>
            <pc:docMk/>
            <pc:sldMk cId="365129933" sldId="283"/>
            <ac:spMk id="3" creationId="{7068DF76-EED4-4A5F-BA9A-97565E463118}"/>
          </ac:spMkLst>
        </pc:spChg>
        <pc:spChg chg="add del">
          <ac:chgData name="Simon Burgess" userId="ef81d1bf-3d56-41a5-abde-59c4b1cd98f0" providerId="ADAL" clId="{33C0D0A1-3A3B-42A0-B350-38A8D657B43F}" dt="2020-09-02T14:52:39.166" v="539" actId="22"/>
          <ac:spMkLst>
            <pc:docMk/>
            <pc:sldMk cId="365129933" sldId="283"/>
            <ac:spMk id="8" creationId="{87EEC818-4ED0-41DD-8C3C-E3D22070DC53}"/>
          </ac:spMkLst>
        </pc:spChg>
      </pc:sldChg>
      <pc:sldChg chg="modSp new mod ord">
        <pc:chgData name="Simon Burgess" userId="ef81d1bf-3d56-41a5-abde-59c4b1cd98f0" providerId="ADAL" clId="{33C0D0A1-3A3B-42A0-B350-38A8D657B43F}" dt="2020-09-04T11:57:51.041" v="3183" actId="2711"/>
        <pc:sldMkLst>
          <pc:docMk/>
          <pc:sldMk cId="2533095433" sldId="284"/>
        </pc:sldMkLst>
        <pc:spChg chg="mod">
          <ac:chgData name="Simon Burgess" userId="ef81d1bf-3d56-41a5-abde-59c4b1cd98f0" providerId="ADAL" clId="{33C0D0A1-3A3B-42A0-B350-38A8D657B43F}" dt="2020-09-04T11:36:01.456" v="2367"/>
          <ac:spMkLst>
            <pc:docMk/>
            <pc:sldMk cId="2533095433" sldId="284"/>
            <ac:spMk id="2" creationId="{519358C9-E580-444D-A147-E300CE175FC5}"/>
          </ac:spMkLst>
        </pc:spChg>
        <pc:spChg chg="mod">
          <ac:chgData name="Simon Burgess" userId="ef81d1bf-3d56-41a5-abde-59c4b1cd98f0" providerId="ADAL" clId="{33C0D0A1-3A3B-42A0-B350-38A8D657B43F}" dt="2020-09-04T11:57:51.041" v="3183" actId="2711"/>
          <ac:spMkLst>
            <pc:docMk/>
            <pc:sldMk cId="2533095433" sldId="284"/>
            <ac:spMk id="3" creationId="{6611051B-1796-453F-9800-51D9A4BC8C95}"/>
          </ac:spMkLst>
        </pc:spChg>
      </pc:sldChg>
      <pc:sldChg chg="modSp new mod">
        <pc:chgData name="Simon Burgess" userId="ef81d1bf-3d56-41a5-abde-59c4b1cd98f0" providerId="ADAL" clId="{33C0D0A1-3A3B-42A0-B350-38A8D657B43F}" dt="2020-09-04T11:52:27.483" v="3132" actId="6549"/>
        <pc:sldMkLst>
          <pc:docMk/>
          <pc:sldMk cId="3585737093" sldId="285"/>
        </pc:sldMkLst>
        <pc:spChg chg="mod">
          <ac:chgData name="Simon Burgess" userId="ef81d1bf-3d56-41a5-abde-59c4b1cd98f0" providerId="ADAL" clId="{33C0D0A1-3A3B-42A0-B350-38A8D657B43F}" dt="2020-09-04T11:06:10.161" v="1701" actId="20577"/>
          <ac:spMkLst>
            <pc:docMk/>
            <pc:sldMk cId="3585737093" sldId="285"/>
            <ac:spMk id="2" creationId="{1494F6FF-85CD-487E-A8E0-F97CFD047128}"/>
          </ac:spMkLst>
        </pc:spChg>
        <pc:spChg chg="mod">
          <ac:chgData name="Simon Burgess" userId="ef81d1bf-3d56-41a5-abde-59c4b1cd98f0" providerId="ADAL" clId="{33C0D0A1-3A3B-42A0-B350-38A8D657B43F}" dt="2020-09-04T11:52:27.483" v="3132" actId="6549"/>
          <ac:spMkLst>
            <pc:docMk/>
            <pc:sldMk cId="3585737093" sldId="285"/>
            <ac:spMk id="3" creationId="{4E1F6FC7-4D85-4448-8145-1C602962EB3F}"/>
          </ac:spMkLst>
        </pc:spChg>
      </pc:sldChg>
      <pc:sldChg chg="modSp new mod">
        <pc:chgData name="Simon Burgess" userId="ef81d1bf-3d56-41a5-abde-59c4b1cd98f0" providerId="ADAL" clId="{33C0D0A1-3A3B-42A0-B350-38A8D657B43F}" dt="2020-09-04T11:13:53.151" v="1783" actId="5793"/>
        <pc:sldMkLst>
          <pc:docMk/>
          <pc:sldMk cId="3558223885" sldId="286"/>
        </pc:sldMkLst>
        <pc:spChg chg="mod">
          <ac:chgData name="Simon Burgess" userId="ef81d1bf-3d56-41a5-abde-59c4b1cd98f0" providerId="ADAL" clId="{33C0D0A1-3A3B-42A0-B350-38A8D657B43F}" dt="2020-09-04T11:06:22.813" v="1706"/>
          <ac:spMkLst>
            <pc:docMk/>
            <pc:sldMk cId="3558223885" sldId="286"/>
            <ac:spMk id="2" creationId="{B83AA7D1-85FB-4480-870B-6F6D2EE06F7F}"/>
          </ac:spMkLst>
        </pc:spChg>
        <pc:spChg chg="mod">
          <ac:chgData name="Simon Burgess" userId="ef81d1bf-3d56-41a5-abde-59c4b1cd98f0" providerId="ADAL" clId="{33C0D0A1-3A3B-42A0-B350-38A8D657B43F}" dt="2020-09-04T11:13:53.151" v="1783" actId="5793"/>
          <ac:spMkLst>
            <pc:docMk/>
            <pc:sldMk cId="3558223885" sldId="286"/>
            <ac:spMk id="3" creationId="{B75A0B67-A63A-4A35-BA1E-25BCBCDD4B94}"/>
          </ac:spMkLst>
        </pc:spChg>
      </pc:sldChg>
      <pc:sldChg chg="modSp new mod">
        <pc:chgData name="Simon Burgess" userId="ef81d1bf-3d56-41a5-abde-59c4b1cd98f0" providerId="ADAL" clId="{33C0D0A1-3A3B-42A0-B350-38A8D657B43F}" dt="2020-09-04T11:56:26.292" v="3152" actId="2711"/>
        <pc:sldMkLst>
          <pc:docMk/>
          <pc:sldMk cId="1407109289" sldId="287"/>
        </pc:sldMkLst>
        <pc:spChg chg="mod">
          <ac:chgData name="Simon Burgess" userId="ef81d1bf-3d56-41a5-abde-59c4b1cd98f0" providerId="ADAL" clId="{33C0D0A1-3A3B-42A0-B350-38A8D657B43F}" dt="2020-09-04T11:06:30.468" v="1709"/>
          <ac:spMkLst>
            <pc:docMk/>
            <pc:sldMk cId="1407109289" sldId="287"/>
            <ac:spMk id="2" creationId="{DC65969C-4E53-40A4-BBA9-6D91E9DD60E6}"/>
          </ac:spMkLst>
        </pc:spChg>
        <pc:spChg chg="mod">
          <ac:chgData name="Simon Burgess" userId="ef81d1bf-3d56-41a5-abde-59c4b1cd98f0" providerId="ADAL" clId="{33C0D0A1-3A3B-42A0-B350-38A8D657B43F}" dt="2020-09-04T11:56:26.292" v="3152" actId="2711"/>
          <ac:spMkLst>
            <pc:docMk/>
            <pc:sldMk cId="1407109289" sldId="287"/>
            <ac:spMk id="3" creationId="{E4D2DD2A-84EF-4BF2-AD4A-BC048C631F59}"/>
          </ac:spMkLst>
        </pc:spChg>
      </pc:sldChg>
      <pc:sldChg chg="modSp add mod">
        <pc:chgData name="Simon Burgess" userId="ef81d1bf-3d56-41a5-abde-59c4b1cd98f0" providerId="ADAL" clId="{33C0D0A1-3A3B-42A0-B350-38A8D657B43F}" dt="2020-09-04T11:30:31.743" v="2255" actId="20577"/>
        <pc:sldMkLst>
          <pc:docMk/>
          <pc:sldMk cId="1984225677" sldId="288"/>
        </pc:sldMkLst>
        <pc:spChg chg="mod">
          <ac:chgData name="Simon Burgess" userId="ef81d1bf-3d56-41a5-abde-59c4b1cd98f0" providerId="ADAL" clId="{33C0D0A1-3A3B-42A0-B350-38A8D657B43F}" dt="2020-09-04T11:06:36.385" v="1712"/>
          <ac:spMkLst>
            <pc:docMk/>
            <pc:sldMk cId="1984225677" sldId="288"/>
            <ac:spMk id="2" creationId="{DC65969C-4E53-40A4-BBA9-6D91E9DD60E6}"/>
          </ac:spMkLst>
        </pc:spChg>
        <pc:spChg chg="mod">
          <ac:chgData name="Simon Burgess" userId="ef81d1bf-3d56-41a5-abde-59c4b1cd98f0" providerId="ADAL" clId="{33C0D0A1-3A3B-42A0-B350-38A8D657B43F}" dt="2020-09-04T11:30:31.743" v="2255" actId="20577"/>
          <ac:spMkLst>
            <pc:docMk/>
            <pc:sldMk cId="1984225677" sldId="288"/>
            <ac:spMk id="3" creationId="{E4D2DD2A-84EF-4BF2-AD4A-BC048C631F59}"/>
          </ac:spMkLst>
        </pc:spChg>
      </pc:sldChg>
      <pc:sldChg chg="modSp new mod">
        <pc:chgData name="Simon Burgess" userId="ef81d1bf-3d56-41a5-abde-59c4b1cd98f0" providerId="ADAL" clId="{33C0D0A1-3A3B-42A0-B350-38A8D657B43F}" dt="2020-09-04T11:54:17.252" v="3133"/>
        <pc:sldMkLst>
          <pc:docMk/>
          <pc:sldMk cId="250965200" sldId="289"/>
        </pc:sldMkLst>
        <pc:spChg chg="mod">
          <ac:chgData name="Simon Burgess" userId="ef81d1bf-3d56-41a5-abde-59c4b1cd98f0" providerId="ADAL" clId="{33C0D0A1-3A3B-42A0-B350-38A8D657B43F}" dt="2020-09-04T11:04:21.550" v="1675" actId="27636"/>
          <ac:spMkLst>
            <pc:docMk/>
            <pc:sldMk cId="250965200" sldId="289"/>
            <ac:spMk id="2" creationId="{428EC63F-E6C5-4A72-B801-7EC6E73253F6}"/>
          </ac:spMkLst>
        </pc:spChg>
        <pc:spChg chg="mod">
          <ac:chgData name="Simon Burgess" userId="ef81d1bf-3d56-41a5-abde-59c4b1cd98f0" providerId="ADAL" clId="{33C0D0A1-3A3B-42A0-B350-38A8D657B43F}" dt="2020-09-04T11:54:17.252" v="3133"/>
          <ac:spMkLst>
            <pc:docMk/>
            <pc:sldMk cId="250965200" sldId="289"/>
            <ac:spMk id="3" creationId="{38249839-2ABC-444A-ADBD-9370DCF31F21}"/>
          </ac:spMkLst>
        </pc:spChg>
      </pc:sldChg>
      <pc:sldChg chg="addSp delSp modSp new mod">
        <pc:chgData name="Simon Burgess" userId="ef81d1bf-3d56-41a5-abde-59c4b1cd98f0" providerId="ADAL" clId="{33C0D0A1-3A3B-42A0-B350-38A8D657B43F}" dt="2020-09-04T11:05:55.948" v="1694" actId="20577"/>
        <pc:sldMkLst>
          <pc:docMk/>
          <pc:sldMk cId="1572123082" sldId="290"/>
        </pc:sldMkLst>
        <pc:spChg chg="mod">
          <ac:chgData name="Simon Burgess" userId="ef81d1bf-3d56-41a5-abde-59c4b1cd98f0" providerId="ADAL" clId="{33C0D0A1-3A3B-42A0-B350-38A8D657B43F}" dt="2020-09-04T11:05:45.359" v="1690" actId="27636"/>
          <ac:spMkLst>
            <pc:docMk/>
            <pc:sldMk cId="1572123082" sldId="290"/>
            <ac:spMk id="2" creationId="{7E78B3C7-7F02-4C3C-8FE0-846F767CA494}"/>
          </ac:spMkLst>
        </pc:spChg>
        <pc:spChg chg="mod">
          <ac:chgData name="Simon Burgess" userId="ef81d1bf-3d56-41a5-abde-59c4b1cd98f0" providerId="ADAL" clId="{33C0D0A1-3A3B-42A0-B350-38A8D657B43F}" dt="2020-09-04T11:05:55.948" v="1694" actId="20577"/>
          <ac:spMkLst>
            <pc:docMk/>
            <pc:sldMk cId="1572123082" sldId="290"/>
            <ac:spMk id="3" creationId="{8A11162F-3FB7-4E3B-A28A-7675DB541375}"/>
          </ac:spMkLst>
        </pc:spChg>
        <pc:spChg chg="add del">
          <ac:chgData name="Simon Burgess" userId="ef81d1bf-3d56-41a5-abde-59c4b1cd98f0" providerId="ADAL" clId="{33C0D0A1-3A3B-42A0-B350-38A8D657B43F}" dt="2020-09-04T11:05:37.376" v="1684" actId="22"/>
          <ac:spMkLst>
            <pc:docMk/>
            <pc:sldMk cId="1572123082" sldId="290"/>
            <ac:spMk id="8" creationId="{00C54BCD-5FF1-4604-B1F0-8AF074C088B7}"/>
          </ac:spMkLst>
        </pc:spChg>
      </pc:sldChg>
      <pc:sldChg chg="modSp new mod">
        <pc:chgData name="Simon Burgess" userId="ef81d1bf-3d56-41a5-abde-59c4b1cd98f0" providerId="ADAL" clId="{33C0D0A1-3A3B-42A0-B350-38A8D657B43F}" dt="2020-09-04T11:56:55.984" v="3165" actId="27636"/>
        <pc:sldMkLst>
          <pc:docMk/>
          <pc:sldMk cId="506142613" sldId="291"/>
        </pc:sldMkLst>
        <pc:spChg chg="mod">
          <ac:chgData name="Simon Burgess" userId="ef81d1bf-3d56-41a5-abde-59c4b1cd98f0" providerId="ADAL" clId="{33C0D0A1-3A3B-42A0-B350-38A8D657B43F}" dt="2020-09-04T11:17:41.869" v="1910" actId="20577"/>
          <ac:spMkLst>
            <pc:docMk/>
            <pc:sldMk cId="506142613" sldId="291"/>
            <ac:spMk id="2" creationId="{87BA8820-34B3-4C4F-B740-3CF76770E600}"/>
          </ac:spMkLst>
        </pc:spChg>
        <pc:spChg chg="mod">
          <ac:chgData name="Simon Burgess" userId="ef81d1bf-3d56-41a5-abde-59c4b1cd98f0" providerId="ADAL" clId="{33C0D0A1-3A3B-42A0-B350-38A8D657B43F}" dt="2020-09-04T11:56:55.984" v="3165" actId="27636"/>
          <ac:spMkLst>
            <pc:docMk/>
            <pc:sldMk cId="506142613" sldId="291"/>
            <ac:spMk id="3" creationId="{3084745C-3C04-45FF-982D-022CA03420FD}"/>
          </ac:spMkLst>
        </pc:spChg>
      </pc:sldChg>
      <pc:sldChg chg="modSp new mod">
        <pc:chgData name="Simon Burgess" userId="ef81d1bf-3d56-41a5-abde-59c4b1cd98f0" providerId="ADAL" clId="{33C0D0A1-3A3B-42A0-B350-38A8D657B43F}" dt="2020-09-04T11:26:14.430" v="2240" actId="20577"/>
        <pc:sldMkLst>
          <pc:docMk/>
          <pc:sldMk cId="3931802700" sldId="292"/>
        </pc:sldMkLst>
        <pc:spChg chg="mod">
          <ac:chgData name="Simon Burgess" userId="ef81d1bf-3d56-41a5-abde-59c4b1cd98f0" providerId="ADAL" clId="{33C0D0A1-3A3B-42A0-B350-38A8D657B43F}" dt="2020-09-04T11:24:01.035" v="2031" actId="20577"/>
          <ac:spMkLst>
            <pc:docMk/>
            <pc:sldMk cId="3931802700" sldId="292"/>
            <ac:spMk id="2" creationId="{1C42BC31-A857-4D8A-BB6C-65905198AD65}"/>
          </ac:spMkLst>
        </pc:spChg>
        <pc:spChg chg="mod">
          <ac:chgData name="Simon Burgess" userId="ef81d1bf-3d56-41a5-abde-59c4b1cd98f0" providerId="ADAL" clId="{33C0D0A1-3A3B-42A0-B350-38A8D657B43F}" dt="2020-09-04T11:26:14.430" v="2240" actId="20577"/>
          <ac:spMkLst>
            <pc:docMk/>
            <pc:sldMk cId="3931802700" sldId="292"/>
            <ac:spMk id="3" creationId="{5BDDF8B3-CB21-41A9-B9A4-D9C2699ADD1D}"/>
          </ac:spMkLst>
        </pc:spChg>
      </pc:sldChg>
      <pc:sldChg chg="modSp new mod">
        <pc:chgData name="Simon Burgess" userId="ef81d1bf-3d56-41a5-abde-59c4b1cd98f0" providerId="ADAL" clId="{33C0D0A1-3A3B-42A0-B350-38A8D657B43F}" dt="2020-09-04T11:55:55.980" v="3151" actId="20577"/>
        <pc:sldMkLst>
          <pc:docMk/>
          <pc:sldMk cId="2621480418" sldId="293"/>
        </pc:sldMkLst>
        <pc:spChg chg="mod">
          <ac:chgData name="Simon Burgess" userId="ef81d1bf-3d56-41a5-abde-59c4b1cd98f0" providerId="ADAL" clId="{33C0D0A1-3A3B-42A0-B350-38A8D657B43F}" dt="2020-09-04T11:45:27.913" v="2644" actId="20577"/>
          <ac:spMkLst>
            <pc:docMk/>
            <pc:sldMk cId="2621480418" sldId="293"/>
            <ac:spMk id="2" creationId="{B6EB5602-C301-41B6-A5C3-938FB49D1225}"/>
          </ac:spMkLst>
        </pc:spChg>
        <pc:spChg chg="mod">
          <ac:chgData name="Simon Burgess" userId="ef81d1bf-3d56-41a5-abde-59c4b1cd98f0" providerId="ADAL" clId="{33C0D0A1-3A3B-42A0-B350-38A8D657B43F}" dt="2020-09-04T11:55:55.980" v="3151" actId="20577"/>
          <ac:spMkLst>
            <pc:docMk/>
            <pc:sldMk cId="2621480418" sldId="293"/>
            <ac:spMk id="3" creationId="{E303E22E-076F-42A5-A06F-34A0BE2E079C}"/>
          </ac:spMkLst>
        </pc:spChg>
      </pc:sldChg>
      <pc:sldChg chg="modSp new mod">
        <pc:chgData name="Simon Burgess" userId="ef81d1bf-3d56-41a5-abde-59c4b1cd98f0" providerId="ADAL" clId="{33C0D0A1-3A3B-42A0-B350-38A8D657B43F}" dt="2020-09-04T11:51:01.884" v="3125" actId="20577"/>
        <pc:sldMkLst>
          <pc:docMk/>
          <pc:sldMk cId="2340202201" sldId="294"/>
        </pc:sldMkLst>
        <pc:spChg chg="mod">
          <ac:chgData name="Simon Burgess" userId="ef81d1bf-3d56-41a5-abde-59c4b1cd98f0" providerId="ADAL" clId="{33C0D0A1-3A3B-42A0-B350-38A8D657B43F}" dt="2020-09-04T11:49:33.452" v="2887" actId="20577"/>
          <ac:spMkLst>
            <pc:docMk/>
            <pc:sldMk cId="2340202201" sldId="294"/>
            <ac:spMk id="2" creationId="{C1531D6F-8511-41DC-8AA3-91B0A7D07E97}"/>
          </ac:spMkLst>
        </pc:spChg>
        <pc:spChg chg="mod">
          <ac:chgData name="Simon Burgess" userId="ef81d1bf-3d56-41a5-abde-59c4b1cd98f0" providerId="ADAL" clId="{33C0D0A1-3A3B-42A0-B350-38A8D657B43F}" dt="2020-09-04T11:51:01.884" v="3125" actId="20577"/>
          <ac:spMkLst>
            <pc:docMk/>
            <pc:sldMk cId="2340202201" sldId="294"/>
            <ac:spMk id="3" creationId="{ABFDD48F-34C4-47D1-A824-F1290EBCB9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398D5F8-A437-4704-88FE-D56F5162F07B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4C85A36-C965-4D70-B50F-A21D4DF4D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61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0C9DF-6311-429E-8A5C-044F3A4E7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EF60-6D7B-4A11-AC04-5EB99B53E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60562-9EC2-4707-8883-35A62DAFD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E5CE6-9860-4BC0-87DB-098719CF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2BA8-87D3-4E0E-834F-8F16B8B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33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3298E-9577-4A4C-81F2-0C6062ED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EAC3F-801C-434C-8785-9C6C758F4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8B48E-7DE7-4486-91B4-374AAB4D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A3985-E4D0-4DC2-8E29-F82DB783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9F1A8-6324-4242-A9A3-0DD1BA713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38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1687F-464F-4497-9D05-D16893163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F9040-A0B7-40DC-8274-55EBCA949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97275-1533-4516-BF6B-D8FB13E0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E0729-5F79-48D0-BF93-A132399A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7F6A4-9D3F-46C7-BE8F-D0A340F5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8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0C93-D595-4208-B811-EB01F1374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3710-D527-4D82-9FED-1339FEFE3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0E031-FE62-4F12-959B-9AA40EDB6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64537-F162-4459-A9B9-3B41B6D5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E9972-0A69-4151-A7D6-D1A1B386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5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A493-D810-4228-A8BF-E45C4E8E7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7EDCF-530B-4002-BEBF-B8E9F3C8B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9F960-584C-47BD-8A92-FD56571D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B3B8C-31AC-495A-87BB-92F1C8E7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6CEC9-C04C-49D3-A648-D6F8EC16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8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347CA-D48E-466E-A886-5AA75FC0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001F0-D12D-4D9F-8B0F-9888C031C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87062-18BB-4D5C-A246-33C89A08B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015F6-4F10-4AEA-BE81-B3962709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9B8F6-70A1-4636-AB41-366F4E7F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2F09B-7D61-445E-B0E4-10122BC2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3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B3EE-78E7-40FB-96BD-A6676B31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31D26-EEBC-44A3-8FDD-68C20D5E1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9839A-7416-451F-9B82-8355E6F79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64569-E966-4DE4-97DF-700BDDD17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F8E8C3-822C-4DC5-9C43-128C90832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6D0CF-9EF5-4F2D-BC52-AE946649D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AA2DFC-867B-4175-835F-59904311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B3048B-6713-49F5-A6AD-AB48C43AB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F48FA-36F5-4077-8A25-6176C4963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35CE7-247F-4ABC-B87F-EFD1F023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A7CB0-45AB-4F25-9184-0A6A1AF0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5BCE1-5B47-434E-9DF0-EE6145BF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4038D7-5954-4D28-9A10-D85768D9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D15285-A315-4934-AA71-CF51C031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8E885-CC37-4730-A109-8F66D516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6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F3287-B10F-4CDD-BD81-D85C4E731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5431D-3854-4F06-AB04-BA5A2673C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BD17F-AF62-43C0-838E-ECF23121F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9FCD6-5D5B-4B61-9548-A9F5A6E23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35569-297B-45F8-8841-599D0F1A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FC725-B8C9-4C6D-B9AA-CF96CABA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9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38BB-E5BE-444F-B0EC-1A43A57F7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30CA53-773E-4A53-9D9B-0063CAD5C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1E5D5-CC73-49EA-BDD5-B5DEFB5D0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62D96-97A5-4F8B-B0E2-96CD4259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3ACAF-3B82-4092-845C-1C9BB54BA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73B81-A5B5-4111-8288-5269FC23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01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46564-51E7-47E1-83C5-106C7BFB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D415F-406B-4280-8C74-5456CDA27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81B49-E290-4E17-B760-064340927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FABE6-B6CC-436A-A6A8-A26F04659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7A75E-7775-47F9-B5E7-A0C8CD182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B793-2C28-4101-9C9B-DE8CCDD6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9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s-delve.github.io/reports/2020/07/24/balancing-the-risk-of-pupils-returning-to-school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B41E-A310-4A5D-B457-11DD5CCB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Educational Inequalities: Beyond COVID</a:t>
            </a:r>
            <a:endParaRPr lang="en-GB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0BED8-4B42-41B4-8450-0B860F6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3200" dirty="0"/>
              <a:t>Anna Vignoles, University of Cambridge</a:t>
            </a:r>
          </a:p>
          <a:p>
            <a:pPr marL="0" indent="0" algn="ctr">
              <a:buNone/>
            </a:pPr>
            <a:r>
              <a:rPr lang="en-GB" sz="3200" dirty="0"/>
              <a:t>Simon Burgess, University of Bristol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RSS International Conference</a:t>
            </a:r>
            <a:r>
              <a:rPr lang="en-GB" sz="200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September </a:t>
            </a:r>
            <a:r>
              <a:rPr lang="en-GB" sz="2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2020</a:t>
            </a:r>
            <a:endParaRPr lang="en-GB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8DE3E-D036-4F7D-AD15-E6F6F954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A3C88-E970-44FA-A012-A2E53730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DE1CC-DA45-4ABC-96EA-228D552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58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D5954EC-4E24-415C-84FE-DB4545144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008017"/>
            <a:ext cx="6921137" cy="503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6E99A4-ACF0-4406-A8EB-19F78C5AC85B}"/>
              </a:ext>
            </a:extLst>
          </p:cNvPr>
          <p:cNvSpPr txBox="1"/>
          <p:nvPr/>
        </p:nvSpPr>
        <p:spPr>
          <a:xfrm>
            <a:off x="9457509" y="3823063"/>
            <a:ext cx="2203268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For scale: the pre-lockdown average scores were respectively: </a:t>
            </a:r>
          </a:p>
          <a:p>
            <a:r>
              <a:rPr lang="en-GB" dirty="0"/>
              <a:t>378 (year 3) </a:t>
            </a:r>
          </a:p>
          <a:p>
            <a:r>
              <a:rPr lang="en-GB" dirty="0"/>
              <a:t>541 (year 5)</a:t>
            </a:r>
          </a:p>
          <a:p>
            <a:r>
              <a:rPr lang="en-GB" dirty="0"/>
              <a:t>734 (year 7)</a:t>
            </a:r>
          </a:p>
          <a:p>
            <a:r>
              <a:rPr lang="en-GB" dirty="0"/>
              <a:t>870 (year 9)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887833-671F-42FD-A8C2-95F3D721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6648E-B42E-43DA-B498-11B0812A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67285-734B-4A3B-BC02-48F826C2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2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EC63F-E6C5-4A72-B801-7EC6E7325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Impacts of lockdown on learning for school-age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49839-2ABC-444A-ADBD-9370DCF31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Lost learning, and the implications</a:t>
            </a:r>
          </a:p>
          <a:p>
            <a:endParaRPr lang="en-GB" dirty="0"/>
          </a:p>
          <a:p>
            <a:r>
              <a:rPr lang="en-GB" dirty="0"/>
              <a:t>Changed or missed assessments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DAD23-86FE-4148-A561-74E0B814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598D7-348D-4816-9E62-E9F4C509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AF8E0-F19B-432A-A217-C66EB9FA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65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4CB15-E38F-4A94-963C-07126A00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Lost learning, and the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C4BE5-78F2-4756-AD3E-12CBFD322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GB" b="0" i="0" dirty="0">
                <a:solidFill>
                  <a:srgbClr val="111111"/>
                </a:solidFill>
                <a:effectLst/>
              </a:rPr>
              <a:t>For most pupils in the UK, around 12 weeks of face-to-face learning has been lost.</a:t>
            </a:r>
          </a:p>
          <a:p>
            <a:pPr algn="l"/>
            <a:r>
              <a:rPr lang="en-GB" b="0" i="0" dirty="0">
                <a:solidFill>
                  <a:srgbClr val="111111"/>
                </a:solidFill>
                <a:effectLst/>
              </a:rPr>
              <a:t>Impact likely to be greater for younger children, given evidence that investments in children’s learning tend to be complementary over time.</a:t>
            </a:r>
          </a:p>
          <a:p>
            <a:pPr algn="l"/>
            <a:r>
              <a:rPr lang="en-GB" b="0" i="0" dirty="0">
                <a:solidFill>
                  <a:srgbClr val="111111"/>
                </a:solidFill>
                <a:effectLst/>
              </a:rPr>
              <a:t>The key methodological challenge is that estimating a causal impact of school time on skills requires a setting with exogenous variation in the former.</a:t>
            </a:r>
          </a:p>
          <a:p>
            <a:pPr algn="l"/>
            <a:r>
              <a:rPr lang="en-GB" b="0" i="0" dirty="0">
                <a:solidFill>
                  <a:srgbClr val="111111"/>
                </a:solidFill>
                <a:effectLst/>
              </a:rPr>
              <a:t>Best evidence looks at school closures because of natural catastrophes, weather extremes, teacher strikes, and other quasi-random settings.</a:t>
            </a:r>
          </a:p>
          <a:p>
            <a:pPr algn="l"/>
            <a:r>
              <a:rPr lang="en-GB" dirty="0">
                <a:solidFill>
                  <a:srgbClr val="111111"/>
                </a:solidFill>
              </a:rPr>
              <a:t>Such studies </a:t>
            </a:r>
            <a:r>
              <a:rPr lang="en-GB" b="0" i="0" dirty="0">
                <a:solidFill>
                  <a:srgbClr val="111111"/>
                </a:solidFill>
                <a:effectLst/>
              </a:rPr>
              <a:t>suggest an impact of between 6%SD to 10%SD, for the learning loss. This is roughly equivalent to the difference between being taught by a highly effective teacher for half the year and an ineffective teacher for half the year, compared to being taught by an ineffective teacher all year.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6E245-F39E-4E81-9238-797A149AB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6EC7F-3EFE-42C1-883B-0CEC2277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3D12D-0477-457B-A9DC-27B92602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33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358C9-E580-444D-A147-E300CE1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Lost learning, and the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1051B-1796-453F-9800-51D9A4BC8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effectLst/>
                <a:ea typeface="DengXian" panose="02010600030101010101" pitchFamily="2" charset="-122"/>
              </a:rPr>
              <a:t>NFER just published report looking at the impact of lockdown on pupils</a:t>
            </a:r>
          </a:p>
          <a:p>
            <a:r>
              <a:rPr lang="en-GB" sz="2400" dirty="0">
                <a:effectLst/>
                <a:ea typeface="DengXian" panose="02010600030101010101" pitchFamily="2" charset="-122"/>
              </a:rPr>
              <a:t>Survey of almost 3,000 school leaders and teachers in around 2000 schools in England. </a:t>
            </a:r>
          </a:p>
          <a:p>
            <a:r>
              <a:rPr lang="en-GB" sz="2400" dirty="0">
                <a:effectLst/>
                <a:ea typeface="DengXian" panose="02010600030101010101" pitchFamily="2" charset="-122"/>
              </a:rPr>
              <a:t>Teache</a:t>
            </a:r>
            <a:r>
              <a:rPr lang="en-GB" sz="2400" dirty="0">
                <a:ea typeface="DengXian" panose="02010600030101010101" pitchFamily="2" charset="-122"/>
              </a:rPr>
              <a:t>r reports:</a:t>
            </a:r>
          </a:p>
          <a:p>
            <a:pPr lvl="1"/>
            <a:r>
              <a:rPr lang="en-GB" sz="2000" dirty="0">
                <a:effectLst/>
                <a:ea typeface="DengXian" panose="02010600030101010101" pitchFamily="2" charset="-122"/>
              </a:rPr>
              <a:t>Teachers estimate that their pupils are three months behind in learning, with over a fifth reporting that boys have fallen further behind than girls.</a:t>
            </a:r>
          </a:p>
          <a:p>
            <a:pPr lvl="1"/>
            <a:endParaRPr lang="en-GB" sz="2000" dirty="0">
              <a:effectLst/>
              <a:ea typeface="DengXian" panose="02010600030101010101" pitchFamily="2" charset="-122"/>
            </a:endParaRPr>
          </a:p>
          <a:p>
            <a:pPr lvl="1"/>
            <a:r>
              <a:rPr lang="en-GB" sz="2000" dirty="0">
                <a:effectLst/>
                <a:ea typeface="DengXian" panose="02010600030101010101" pitchFamily="2" charset="-122"/>
              </a:rPr>
              <a:t>Teachers in the most deprived schools are over three times more likely to report that their pupils are four months or more behind compared to the least deprived schools. </a:t>
            </a:r>
          </a:p>
          <a:p>
            <a:pPr lvl="1"/>
            <a:endParaRPr lang="en-GB" sz="2000" dirty="0">
              <a:effectLst/>
              <a:ea typeface="DengXian" panose="02010600030101010101" pitchFamily="2" charset="-122"/>
            </a:endParaRPr>
          </a:p>
          <a:p>
            <a:pPr lvl="1"/>
            <a:r>
              <a:rPr lang="en-GB" sz="2000" dirty="0">
                <a:effectLst/>
                <a:ea typeface="DengXian" panose="02010600030101010101" pitchFamily="2" charset="-122"/>
              </a:rPr>
              <a:t>Based on teacher estimates, the learning gap between disadvantaged pupils and their peers has widened by 46% since the start of the pandemic. </a:t>
            </a:r>
            <a:endParaRPr lang="en-GB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CAF61-325E-415F-A4BC-A0A87CB0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D73CF-059F-46DE-BBFB-34F458F6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D882A-594B-47BB-9222-8AD503E7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095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C10B-FAEE-4283-9B2D-9C4EB4F94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Lost learning, and the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0B06D-8464-4DC5-A749-C7958E067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GB" b="0" i="0" dirty="0">
                <a:solidFill>
                  <a:srgbClr val="111111"/>
                </a:solidFill>
                <a:effectLst/>
              </a:rPr>
              <a:t>Individual: 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Earnings depend on skills, and lower skills means lower earnings. 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For example, if a student misses a third of a school year, and each school year brings roughly a 10% return, earnings potential is likely to be permanently lower by around 3% a year. 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Evidence from teacher strikes in Argentina shows that exposure to average strike incidence in primary school reduces earnings in mid-life for women by 1.9% and for men by 3.2%.</a:t>
            </a:r>
          </a:p>
          <a:p>
            <a:pPr algn="l"/>
            <a:r>
              <a:rPr lang="en-GB" b="0" i="0" dirty="0">
                <a:solidFill>
                  <a:srgbClr val="111111"/>
                </a:solidFill>
                <a:effectLst/>
              </a:rPr>
              <a:t>National: </a:t>
            </a:r>
          </a:p>
          <a:p>
            <a:pPr lvl="1"/>
            <a:r>
              <a:rPr lang="en-GB" dirty="0">
                <a:solidFill>
                  <a:srgbClr val="111111"/>
                </a:solidFill>
              </a:rPr>
              <a:t>L</a:t>
            </a:r>
            <a:r>
              <a:rPr lang="en-GB" b="0" i="0" dirty="0">
                <a:solidFill>
                  <a:srgbClr val="111111"/>
                </a:solidFill>
                <a:effectLst/>
              </a:rPr>
              <a:t>ower aggregate skills will reduce the growth rate. 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13 cohorts of students have been affected by the lockdown, so from the mid-2030s for decades following that, around a quarter of the entire workforce will have lower skills, with a consequently lower growth rate. 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Argentina again: the aggregate earnings loss in Argentina from lower skills of $2.34 billion per year.</a:t>
            </a:r>
          </a:p>
          <a:p>
            <a:pPr algn="l"/>
            <a:r>
              <a:rPr lang="en-GB" b="0" i="0" dirty="0">
                <a:solidFill>
                  <a:srgbClr val="111111"/>
                </a:solidFill>
                <a:effectLst/>
              </a:rPr>
              <a:t>A consequence of lost skills from closed schools is greater risk of poverty: 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Low level of attainment are almost five times as likely to be in poverty now as those with a high level.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Huge literature linking poverty to ill health and early death. 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One example shows a 7.9 year gap in life expectancy for women and a 9.7 year gap for men between the most and least deprived deciles of areas poverty.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2CF75-0710-4D48-BD71-DD462BB6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C6A3A-7110-4801-BB40-0CB6D41D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FE68D-3FFD-4AAD-90F9-659FFA81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19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B5602-C301-41B6-A5C3-938FB49D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Changed or missed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3E22E-076F-42A5-A06F-34A0BE2E0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Internal, formative assessments:</a:t>
            </a:r>
          </a:p>
          <a:p>
            <a:pPr lvl="1"/>
            <a:r>
              <a:rPr lang="en-GB" dirty="0"/>
              <a:t>Not trivial: provides data for tailored and remedial interventions</a:t>
            </a:r>
          </a:p>
          <a:p>
            <a:pPr lvl="1"/>
            <a:endParaRPr lang="en-GB" dirty="0"/>
          </a:p>
          <a:p>
            <a:r>
              <a:rPr lang="en-GB" dirty="0"/>
              <a:t>External, high-stakes assessments:</a:t>
            </a:r>
          </a:p>
          <a:p>
            <a:pPr lvl="1"/>
            <a:r>
              <a:rPr lang="en-GB" dirty="0"/>
              <a:t>Typically, qualifications based on high-stakes exams at end of schooling</a:t>
            </a:r>
          </a:p>
          <a:p>
            <a:pPr lvl="1"/>
            <a:r>
              <a:rPr lang="en-GB" dirty="0"/>
              <a:t>Key decisions based on these – jobs, </a:t>
            </a:r>
            <a:r>
              <a:rPr lang="en-GB" dirty="0" err="1"/>
              <a:t>uni</a:t>
            </a:r>
            <a:r>
              <a:rPr lang="en-GB" dirty="0"/>
              <a:t> places, other human capital investments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Cancel? Postpone? Replace?</a:t>
            </a:r>
          </a:p>
          <a:p>
            <a:pPr lvl="1"/>
            <a:r>
              <a:rPr lang="en-GB" dirty="0"/>
              <a:t>UK, OFQUAL: Use modelling plus teacher grades and ranks</a:t>
            </a:r>
          </a:p>
          <a:p>
            <a:pPr lvl="1"/>
            <a:r>
              <a:rPr lang="en-GB" dirty="0"/>
              <a:t>‘Non-blind’ teacher assessments can be biased relative to ‘blind’ exam grades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90364-8821-4AB0-80A4-FE546DCE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0DD08-9C2C-47CF-9011-37D3D4F4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31898-8EB1-4A3C-BE69-16D59106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480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DF162-F505-4935-BF67-C73F87E7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Adjusting Teacher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113CC-ABAD-483D-9374-6BC135EB1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Old data from Burgess and Greaves (2013) to illustrate: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Data not (yet?) provided to discover if that is true this time.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618DD-D1F7-4B21-B10E-E5ECD589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03C01-0B19-4D90-9129-BB5C18D2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1092-C86B-44A8-B763-B459948292F0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E86B99-9289-4CED-A2B6-90E7D9EA6C09}"/>
              </a:ext>
            </a:extLst>
          </p:cNvPr>
          <p:cNvGraphicFramePr>
            <a:graphicFrameLocks noGrp="1"/>
          </p:cNvGraphicFramePr>
          <p:nvPr/>
        </p:nvGraphicFramePr>
        <p:xfrm>
          <a:off x="907869" y="2233789"/>
          <a:ext cx="9185367" cy="2472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6521">
                  <a:extLst>
                    <a:ext uri="{9D8B030D-6E8A-4147-A177-3AD203B41FA5}">
                      <a16:colId xmlns:a16="http://schemas.microsoft.com/office/drawing/2014/main" val="4079531287"/>
                    </a:ext>
                  </a:extLst>
                </a:gridCol>
                <a:gridCol w="3161211">
                  <a:extLst>
                    <a:ext uri="{9D8B030D-6E8A-4147-A177-3AD203B41FA5}">
                      <a16:colId xmlns:a16="http://schemas.microsoft.com/office/drawing/2014/main" val="725441529"/>
                    </a:ext>
                  </a:extLst>
                </a:gridCol>
                <a:gridCol w="3387635">
                  <a:extLst>
                    <a:ext uri="{9D8B030D-6E8A-4147-A177-3AD203B41FA5}">
                      <a16:colId xmlns:a16="http://schemas.microsoft.com/office/drawing/2014/main" val="2935123328"/>
                    </a:ext>
                  </a:extLst>
                </a:gridCol>
              </a:tblGrid>
              <a:tr h="266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Maths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888796"/>
                  </a:ext>
                </a:extLst>
              </a:tr>
              <a:tr h="36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Pupil out-performed TA in blind test (KS)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Pupil </a:t>
                      </a:r>
                      <a:r>
                        <a:rPr lang="en-GB" sz="2400">
                          <a:effectLst/>
                        </a:rPr>
                        <a:t>under-performed TA in blind test (KS)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23377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 &lt; KS (%)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 &gt; KS (%)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5714177"/>
                  </a:ext>
                </a:extLst>
              </a:tr>
              <a:tr h="266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646520"/>
                  </a:ext>
                </a:extLst>
              </a:tr>
              <a:tr h="266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Non-disadvantaged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7.5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10.1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3006070"/>
                  </a:ext>
                </a:extLst>
              </a:tr>
              <a:tr h="266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Disadvantaged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11.9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6.6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1495887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28C9B60-0128-420D-9EE1-AD72E0396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</p:spTree>
    <p:extLst>
      <p:ext uri="{BB962C8B-B14F-4D97-AF65-F5344CB8AC3E}">
        <p14:creationId xmlns:p14="http://schemas.microsoft.com/office/powerpoint/2010/main" val="878990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31D6F-8511-41DC-8AA3-91B0A7D0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DD48F-34C4-47D1-A824-F1290EBCB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Full, national closure of all schools (apart from for key workers):</a:t>
            </a:r>
          </a:p>
          <a:p>
            <a:endParaRPr lang="en-GB" dirty="0"/>
          </a:p>
          <a:p>
            <a:r>
              <a:rPr lang="en-GB" dirty="0"/>
              <a:t>Increasing inequality in skills</a:t>
            </a:r>
          </a:p>
          <a:p>
            <a:r>
              <a:rPr lang="en-GB" dirty="0"/>
              <a:t>Lost learning, lower skills, reduced life chances</a:t>
            </a:r>
          </a:p>
          <a:p>
            <a:r>
              <a:rPr lang="en-GB" dirty="0"/>
              <a:t>Botched high-stakes assessments replacements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84992-2559-4F7B-8E92-DE10F8887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01483-6EA5-41FF-B2FF-0B951465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843ED-4127-40E3-847F-5DAEC232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0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Educational Inequalities: Beyond COVID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Simon Burgess:</a:t>
            </a:r>
          </a:p>
          <a:p>
            <a:r>
              <a:rPr lang="en-GB" dirty="0"/>
              <a:t>Inequalities in experiences of remote schooling</a:t>
            </a:r>
          </a:p>
          <a:p>
            <a:r>
              <a:rPr lang="en-GB" dirty="0"/>
              <a:t>Impacts of lockdown on learning for school-age students</a:t>
            </a:r>
          </a:p>
          <a:p>
            <a:endParaRPr lang="en-GB" dirty="0"/>
          </a:p>
          <a:p>
            <a:r>
              <a:rPr lang="en-GB" b="1" dirty="0"/>
              <a:t>Anna Vignoles:</a:t>
            </a:r>
          </a:p>
          <a:p>
            <a:r>
              <a:rPr lang="en-GB" dirty="0"/>
              <a:t>Impact from school closures on other losses beyond learning</a:t>
            </a:r>
          </a:p>
          <a:p>
            <a:r>
              <a:rPr lang="en-GB" dirty="0"/>
              <a:t>Impact on university students’ learning and experience 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9BA40-7B1D-498B-9799-D4CD9034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06E7A-5884-40A9-A62C-BA141D4E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160EE-23E7-490B-A47E-6ACF4CC2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86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B3C7-7F02-4C3C-8FE0-846F767C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Inequalities in experiences of remote schooling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1162F-3FB7-4E3B-A28A-7675DB541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What do you need in order to learn?</a:t>
            </a:r>
          </a:p>
          <a:p>
            <a:endParaRPr lang="en-GB" dirty="0"/>
          </a:p>
          <a:p>
            <a:r>
              <a:rPr lang="en-GB" dirty="0"/>
              <a:t>Provision by schools, use by families</a:t>
            </a:r>
          </a:p>
          <a:p>
            <a:endParaRPr lang="en-GB" dirty="0"/>
          </a:p>
          <a:p>
            <a:r>
              <a:rPr lang="en-GB" dirty="0"/>
              <a:t>Measures of inequality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B3E12-722D-4B99-98AA-47FB4DFA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6E61C-398B-40C7-8F06-182FC6978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C1FB4-5107-4EF1-A1F5-ED2DD825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12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4F6FF-85CD-487E-A8E0-F97CFD047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 you need in order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F6FC7-4D85-4448-8145-1C602962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Most important thing for learning beyond family background: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Teaching needs teachers</a:t>
            </a:r>
          </a:p>
          <a:p>
            <a:pPr lvl="1"/>
            <a:r>
              <a:rPr lang="en-GB" dirty="0"/>
              <a:t>Teacher effectiveness very powerful impact on student progress</a:t>
            </a:r>
          </a:p>
          <a:p>
            <a:pPr lvl="1"/>
            <a:endParaRPr lang="en-GB" dirty="0"/>
          </a:p>
          <a:p>
            <a:r>
              <a:rPr lang="en-GB" dirty="0"/>
              <a:t>(How) Can we bring teachers in? </a:t>
            </a:r>
          </a:p>
          <a:p>
            <a:endParaRPr lang="en-GB" dirty="0"/>
          </a:p>
          <a:p>
            <a:pPr lvl="1"/>
            <a:r>
              <a:rPr lang="en-GB" dirty="0"/>
              <a:t>For future, local, partial or full school closures</a:t>
            </a:r>
          </a:p>
          <a:p>
            <a:pPr lvl="1"/>
            <a:r>
              <a:rPr lang="en-GB" dirty="0"/>
              <a:t>Fully interactive zoom-type lessons </a:t>
            </a:r>
          </a:p>
          <a:p>
            <a:pPr lvl="1"/>
            <a:r>
              <a:rPr lang="en-GB" dirty="0"/>
              <a:t>Or video lessons with top teachers (Oak National Academy)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90343-C5EE-48DB-91A3-EF98109C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72576-E460-4892-926B-EAE6382E6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31EE6-F6EF-4BEB-BFBB-4AA499A95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3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A7D1-85FB-4480-870B-6F6D2EE06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Provision by schools, use by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A0B67-A63A-4A35-BA1E-25BCBCDD4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Many schools and teachers provided links to online material during lockdown</a:t>
            </a:r>
          </a:p>
          <a:p>
            <a:pPr lvl="1"/>
            <a:r>
              <a:rPr lang="en-GB" dirty="0"/>
              <a:t>At best: tailored, curated, annotated material</a:t>
            </a:r>
          </a:p>
          <a:p>
            <a:pPr lvl="1"/>
            <a:r>
              <a:rPr lang="en-GB" dirty="0"/>
              <a:t>At worst: literally just a URL </a:t>
            </a:r>
          </a:p>
          <a:p>
            <a:endParaRPr lang="en-GB" dirty="0"/>
          </a:p>
          <a:p>
            <a:r>
              <a:rPr lang="en-GB" dirty="0"/>
              <a:t>The outcome of this involves co-production:</a:t>
            </a:r>
          </a:p>
          <a:p>
            <a:pPr lvl="1"/>
            <a:r>
              <a:rPr lang="en-GB" dirty="0"/>
              <a:t>Quality of provision by schools </a:t>
            </a:r>
          </a:p>
          <a:p>
            <a:pPr marL="457200" lvl="1" indent="0">
              <a:buNone/>
            </a:pPr>
            <a:r>
              <a:rPr lang="en-GB" i="1" dirty="0"/>
              <a:t>times</a:t>
            </a:r>
          </a:p>
          <a:p>
            <a:pPr lvl="1"/>
            <a:r>
              <a:rPr lang="en-GB" dirty="0"/>
              <a:t>Resources for use by families</a:t>
            </a:r>
          </a:p>
          <a:p>
            <a:pPr lvl="1"/>
            <a:r>
              <a:rPr lang="en-GB" dirty="0"/>
              <a:t>These two typically positively correlated, exacerbating inequalities</a:t>
            </a:r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87FDB-BCD9-4092-9231-A3482982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ADC66-4D11-4ABA-8163-D73D9A52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24DF0-EDD6-46BF-90D9-357FBE47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2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969C-4E53-40A4-BBA9-6D91E9DD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Provision by schools</a:t>
            </a:r>
            <a:endParaRPr lang="en-GB" b="1" i="0" dirty="0">
              <a:solidFill>
                <a:srgbClr val="111111"/>
              </a:solidFill>
              <a:effectLst/>
              <a:latin typeface="-apple-syste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DD2A-84EF-4BF2-AD4A-BC048C63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GB" b="1" i="0" dirty="0">
                <a:solidFill>
                  <a:srgbClr val="111111"/>
                </a:solidFill>
                <a:effectLst/>
              </a:rPr>
              <a:t>NFER research </a:t>
            </a:r>
            <a:r>
              <a:rPr lang="en-GB" dirty="0">
                <a:solidFill>
                  <a:srgbClr val="111111"/>
                </a:solidFill>
              </a:rPr>
              <a:t>during lockdown (May 2020), teacher reports. References in Royal Society report </a:t>
            </a:r>
            <a:r>
              <a:rPr lang="en-GB" dirty="0">
                <a:solidFill>
                  <a:srgbClr val="111111"/>
                </a:solidFill>
                <a:hlinkClick r:id="rId2"/>
              </a:rPr>
              <a:t>https://rs-delve.github.io/reports/2020/07/24/balancing-the-risk-of-pupils-returning-to-schools.html</a:t>
            </a:r>
            <a:endParaRPr lang="en-GB" b="0" i="0" dirty="0">
              <a:solidFill>
                <a:srgbClr val="111111"/>
              </a:solidFill>
              <a:effectLst/>
            </a:endParaRPr>
          </a:p>
          <a:p>
            <a:r>
              <a:rPr lang="en-GB" b="0" i="0" dirty="0">
                <a:solidFill>
                  <a:srgbClr val="111111"/>
                </a:solidFill>
                <a:effectLst/>
              </a:rPr>
              <a:t>Teachers were in regular contact with, on average, 60 percent of their pupils</a:t>
            </a:r>
            <a:r>
              <a:rPr lang="en-GB" dirty="0">
                <a:solidFill>
                  <a:srgbClr val="111111"/>
                </a:solidFill>
              </a:rPr>
              <a:t>. Teachers in the most deprived schools were in contact with fewer pupils.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</a:rPr>
              <a:t>Less than half of pupils (42 per cent) returned their last piece of set work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</a:rPr>
              <a:t>90% teachers said their pupils were doing less work than they would usually expect.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</a:rPr>
              <a:t>Pupil engagement: lower in the most deprived schools.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</a:rPr>
              <a:t>Parental engagement: 41% in the most deprived schools, 62% the least deprived schools.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</a:rPr>
              <a:t>The proportion of pupils with little to no IT access in the most deprived schools (39 per cent) was double that of the least deprived schools (19 per cent).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</a:rPr>
              <a:t>75% senior leaders: schools were offering ‘social or welfare’ support to vulnerable pupils (</a:t>
            </a:r>
            <a:r>
              <a:rPr lang="en-GB" b="0" i="0" dirty="0" err="1">
                <a:solidFill>
                  <a:srgbClr val="111111"/>
                </a:solidFill>
                <a:effectLst/>
              </a:rPr>
              <a:t>eg</a:t>
            </a:r>
            <a:r>
              <a:rPr lang="en-GB" b="0" i="0" dirty="0">
                <a:solidFill>
                  <a:srgbClr val="111111"/>
                </a:solidFill>
                <a:effectLst/>
              </a:rPr>
              <a:t> food vouchers and parcels, non-education related information to assist families).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DF602-E3FA-4A92-88BB-AFC711F2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7A5BE-6702-47F1-8E61-36C707B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6BB62-C6DA-4C7F-B6C5-5B0193C7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10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969C-4E53-40A4-BBA9-6D91E9DD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Use by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DD2A-84EF-4BF2-AD4A-BC048C63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Families are central to education and provide major inputs into a child’s learning </a:t>
            </a:r>
          </a:p>
          <a:p>
            <a:r>
              <a:rPr lang="en-GB" dirty="0"/>
              <a:t>Typically as a complement to school input rather than prime driver of learning.</a:t>
            </a:r>
          </a:p>
          <a:p>
            <a:r>
              <a:rPr lang="en-GB" dirty="0"/>
              <a:t>Differences in:</a:t>
            </a:r>
          </a:p>
          <a:p>
            <a:pPr lvl="1"/>
            <a:r>
              <a:rPr lang="en-GB" dirty="0"/>
              <a:t>A quiet place to study;</a:t>
            </a:r>
          </a:p>
          <a:p>
            <a:pPr lvl="1"/>
            <a:r>
              <a:rPr lang="en-GB" dirty="0"/>
              <a:t>The amount of parental time available for teaching;</a:t>
            </a:r>
          </a:p>
          <a:p>
            <a:pPr lvl="1"/>
            <a:r>
              <a:rPr lang="en-GB" dirty="0"/>
              <a:t>The knowledge of parents;</a:t>
            </a:r>
          </a:p>
          <a:p>
            <a:pPr lvl="1"/>
            <a:r>
              <a:rPr lang="en-GB" dirty="0"/>
              <a:t>The non-cognitive skills of parents;</a:t>
            </a:r>
          </a:p>
          <a:p>
            <a:pPr lvl="1"/>
            <a:r>
              <a:rPr lang="en-GB" dirty="0"/>
              <a:t>Resources such as IT kit</a:t>
            </a:r>
          </a:p>
          <a:p>
            <a:endParaRPr lang="en-GB" dirty="0"/>
          </a:p>
          <a:p>
            <a:pPr algn="l"/>
            <a:endParaRPr lang="en-GB" dirty="0"/>
          </a:p>
          <a:p>
            <a:pPr algn="l"/>
            <a:endParaRPr lang="en-GB" b="0" i="0" dirty="0">
              <a:solidFill>
                <a:srgbClr val="111111"/>
              </a:solidFill>
              <a:effectLst/>
              <a:latin typeface="-apple-system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DF602-E3FA-4A92-88BB-AFC711F2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7A5BE-6702-47F1-8E61-36C707B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6BB62-C6DA-4C7F-B6C5-5B0193C7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22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A8820-34B3-4C4F-B740-3CF76770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Measures of 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745C-3C04-45FF-982D-022CA0342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GB" b="0" i="0" dirty="0">
                <a:solidFill>
                  <a:srgbClr val="111111"/>
                </a:solidFill>
                <a:effectLst/>
              </a:rPr>
              <a:t>EEF: meta-analysis of the existing evidence: 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School closures will widen the attainment gap between poor and non-poor families. Their meta-analysis suggests a median impact of 36% (the range of this estimate is between 11% and 75%) by September 2020.</a:t>
            </a:r>
          </a:p>
          <a:p>
            <a:r>
              <a:rPr lang="en-GB" b="0" i="0" dirty="0">
                <a:solidFill>
                  <a:srgbClr val="111111"/>
                </a:solidFill>
                <a:effectLst/>
              </a:rPr>
              <a:t>IFS: online survey of 4000 parents with children aged 4 to 15 (April, May):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Children in the richest quintile of families spend over 75 minutes per day more on school work than children in the poorest quintile of households.</a:t>
            </a:r>
          </a:p>
          <a:p>
            <a:pPr lvl="1"/>
            <a:r>
              <a:rPr lang="en-GB" b="0" i="0" dirty="0">
                <a:solidFill>
                  <a:srgbClr val="111111"/>
                </a:solidFill>
                <a:effectLst/>
              </a:rPr>
              <a:t>Students from more affluent families are more likely to have access to private tutoring, individual discussions with teachers, access to technology and online resources. </a:t>
            </a:r>
          </a:p>
          <a:p>
            <a:pPr algn="l"/>
            <a:r>
              <a:rPr lang="en-GB" b="0" i="0" dirty="0">
                <a:solidFill>
                  <a:srgbClr val="111111"/>
                </a:solidFill>
                <a:effectLst/>
              </a:rPr>
              <a:t>Other surveys:</a:t>
            </a:r>
          </a:p>
          <a:p>
            <a:pPr lvl="1"/>
            <a:r>
              <a:rPr lang="en-GB" dirty="0"/>
              <a:t>Montacute (2020), Doyle (2020), Bol (2020).</a:t>
            </a:r>
          </a:p>
          <a:p>
            <a:pPr lvl="1"/>
            <a:r>
              <a:rPr lang="en-GB" dirty="0"/>
              <a:t>Twice as many middle class kids take part in live/recorded lessons than do poorer kids</a:t>
            </a:r>
          </a:p>
          <a:p>
            <a:pPr lvl="1"/>
            <a:r>
              <a:rPr lang="en-GB" dirty="0"/>
              <a:t>A third of children 5-16 do not have own networked device.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7135F-4307-4AAE-ADCB-6FBDC1CF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7B8EB-F888-4D07-8D0A-8C451679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817A4-DCE6-4974-88CD-26762F0C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14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BC31-A857-4D8A-BB6C-65905198A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Measures of 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DF8B3-CB21-41A9-B9A4-D9C2699AD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Noisy measures of inputs into learning</a:t>
            </a:r>
          </a:p>
          <a:p>
            <a:r>
              <a:rPr lang="en-GB" dirty="0"/>
              <a:t>Views on engagement</a:t>
            </a:r>
          </a:p>
          <a:p>
            <a:endParaRPr lang="en-GB" dirty="0"/>
          </a:p>
          <a:p>
            <a:r>
              <a:rPr lang="en-GB" dirty="0"/>
              <a:t>Measures of outcomes??</a:t>
            </a:r>
          </a:p>
          <a:p>
            <a:r>
              <a:rPr lang="en-GB" dirty="0"/>
              <a:t>DFE measuring now</a:t>
            </a:r>
          </a:p>
          <a:p>
            <a:endParaRPr lang="en-GB" dirty="0"/>
          </a:p>
          <a:p>
            <a:r>
              <a:rPr lang="en-GB" dirty="0"/>
              <a:t>For RS report we sought data from online learning platform: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12561-3163-4A6B-BD6C-FC837BE5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09/09/2020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D96B8-FB36-44A7-AE1B-33500505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RSS International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C7186-2C25-404C-9EB2-ED40700C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B793-2C28-4101-9C9B-DE8CCDD69C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80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1485</Words>
  <Application>Microsoft Office PowerPoint</Application>
  <PresentationFormat>Widescreen</PresentationFormat>
  <Paragraphs>216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-apple-system</vt:lpstr>
      <vt:lpstr>Arial</vt:lpstr>
      <vt:lpstr>Calibri</vt:lpstr>
      <vt:lpstr>Calibri Light</vt:lpstr>
      <vt:lpstr>Office Theme</vt:lpstr>
      <vt:lpstr>Educational Inequalities: Beyond COVID</vt:lpstr>
      <vt:lpstr>Educational Inequalities: Beyond COVID</vt:lpstr>
      <vt:lpstr>Inequalities in experiences of remote schooling</vt:lpstr>
      <vt:lpstr>What do you need in order to learn?</vt:lpstr>
      <vt:lpstr>Provision by schools, use by families</vt:lpstr>
      <vt:lpstr>Provision by schools</vt:lpstr>
      <vt:lpstr>Use by families</vt:lpstr>
      <vt:lpstr>Measures of inequality</vt:lpstr>
      <vt:lpstr>Measures of inequality</vt:lpstr>
      <vt:lpstr>PowerPoint Presentation</vt:lpstr>
      <vt:lpstr>Impacts of lockdown on learning for school-age students</vt:lpstr>
      <vt:lpstr>Lost learning, and the implications</vt:lpstr>
      <vt:lpstr>Lost learning, and the implications</vt:lpstr>
      <vt:lpstr>Lost learning, and the implications</vt:lpstr>
      <vt:lpstr>Changed or missed assessments</vt:lpstr>
      <vt:lpstr>Adjusting Teacher Assessments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Burgess</dc:creator>
  <cp:lastModifiedBy>Simon Burgess</cp:lastModifiedBy>
  <cp:revision>1</cp:revision>
  <cp:lastPrinted>2020-09-02T10:43:39Z</cp:lastPrinted>
  <dcterms:created xsi:type="dcterms:W3CDTF">2020-09-02T10:14:42Z</dcterms:created>
  <dcterms:modified xsi:type="dcterms:W3CDTF">2020-09-08T13:17:24Z</dcterms:modified>
</cp:coreProperties>
</file>